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BB75D-B1F8-4633-AC49-A1C8DBBBE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E5C82F-4639-41B0-8BAB-C62872347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E2391-469D-4C75-AA4A-73A3D78A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5C85C-B9FD-4965-BE85-E049E4A4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CA21B9-87FE-43EF-A239-EB68CEE2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9109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D7AD0-4494-42E7-82E4-273DB40D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0BE51E-9208-4DEB-8ADA-230D45B1B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B3A64C-393C-4F7B-8B76-72E00FB6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101640-6595-40F8-86F4-F3801202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035DFD-1E40-4E64-B04F-015A0AA1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3801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73C054-BB6A-4365-95A2-AA61E4C13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AD89F5-4B49-42F1-91E6-53B809E36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A4A8D0-86BD-4971-81D9-5BBA5A7B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54B23-AABD-4485-B160-E0F3B882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A6D45E-97AB-45BE-AC01-EF9DFAFF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6712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C137F-0AA3-4B58-988A-CD94C702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450943-749A-49CF-B865-C4CB2807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03132-3361-4F0F-869E-D8B2D632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FFF26-331F-4474-A438-D23C57D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859ED3-B88D-4617-BF7C-44C00DA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787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36B35-B504-4C59-9133-1B43638E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8DD3D7-DE44-41ED-9069-F1D524F0D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C85323-75A9-4701-9400-1D6B2143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188186-7F66-4F00-961F-A85403DD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67B085-1EDE-4807-BD56-00EFED1E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8376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647A4-F2DC-4112-A293-0690B9D9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87EE5C-D1D9-4D31-A09B-ABE59F572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702ABC-E66B-4387-9C0B-37B2F1874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319540-8B42-4788-ACFD-BBFCD9A6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01C7FA-4809-455C-A293-1F8F8E2B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4ABC90-510A-40A0-AAC2-10ACEDA5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1348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12B23-553E-4C9F-992A-B2310196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712274-2558-400C-96A2-1B13EECB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9FF292-CC96-40B5-A326-181E49B5C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BABC81-9666-435C-AB16-C8B568948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75565D-D6F6-4823-AE2D-4FE0C5CD1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DCCE8B-B69E-4BCF-BF56-85E8063E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421F11-AA9A-4FF4-8D05-941C0E20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F40000-3B44-460F-AC85-43E19FBB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4682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1AAF7-377A-4693-88C6-1C26CC63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DACFEB4-C0EB-4401-BE61-6EBE0341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6B395B-6C30-45C1-B8D7-BACAD4EB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66EA9A-26E1-47D4-96E1-D18407EE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0597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FF72DD-3522-44AC-A196-395A3767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09D75F-B3E3-46D1-A3E7-3673E631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0CB8CC-1362-487E-9E2A-138FB163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81857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B93E7-ABCC-4515-B993-B03B4439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101E2-6AEB-419D-9B10-50020AC0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2F2644-5FC0-487A-AA94-C74B70C42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98DA2D-F23C-4B4D-9121-5FA58F8C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A3380F-4250-4120-840E-EB095C1A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510DA8-6D1A-4887-BB1A-F630AEFD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373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96E8B-FC82-4C37-84B8-C85E9FCA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D00FFB-1316-4B43-9307-F8FB5C1A2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8471EA-C868-4F05-AE70-03F0B18AA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AC3853-1A84-4C08-A24A-7E0B7ACB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5425A6-E36A-4CB5-A127-12FDB806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D25BE5-FF34-4AAC-8C39-6E6C9EE5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747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D328F5-F64D-49D7-94D4-886CFACE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864AC-9625-4872-8663-A3466B7ED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EE8D3-A7EE-4C25-B078-D3162BF76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135B-2236-45E8-855C-43FF210FEDF7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D0774D-47D8-4457-856C-1AC1BCD01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B15A4-6949-47CD-A33B-F193C368A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5B80-5554-40E6-AB62-FBF5E2C7AA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377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4E8136F-5279-4E15-8E57-8ACA24EA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6353" y="5469750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de-DE" sz="1800" dirty="0">
                <a:solidFill>
                  <a:srgbClr val="002060"/>
                </a:solidFill>
              </a:rPr>
              <a:t>…danke an Lina und Mia für die Mithilfe!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34B4A7-930D-4943-8731-E3EF98FEA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779" y="4163238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de-DE" sz="3700" dirty="0">
                <a:solidFill>
                  <a:srgbClr val="002060"/>
                </a:solidFill>
                <a:latin typeface="+mn-lt"/>
              </a:rPr>
              <a:t>Eine Bildertour </a:t>
            </a:r>
            <a:br>
              <a:rPr lang="de-DE" sz="3700" dirty="0">
                <a:solidFill>
                  <a:srgbClr val="002060"/>
                </a:solidFill>
                <a:latin typeface="+mn-lt"/>
              </a:rPr>
            </a:br>
            <a:r>
              <a:rPr lang="de-DE" sz="3700" dirty="0">
                <a:solidFill>
                  <a:srgbClr val="002060"/>
                </a:solidFill>
                <a:latin typeface="+mn-lt"/>
              </a:rPr>
              <a:t>durch den Unterstufenbereich</a:t>
            </a:r>
          </a:p>
        </p:txBody>
      </p:sp>
      <p:sp>
        <p:nvSpPr>
          <p:cNvPr id="32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17F14E-3270-48D2-9D9E-C4EB26B1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26" y="199467"/>
            <a:ext cx="2524477" cy="24577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2B156E-9B1C-457D-B51C-C1B9CD7A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26" y="2815874"/>
            <a:ext cx="3118665" cy="303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703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Küche, Tisch, sitzend enthält.&#10;&#10;Automatisch generierte Beschreibung">
            <a:extLst>
              <a:ext uri="{FF2B5EF4-FFF2-40B4-BE49-F238E27FC236}">
                <a16:creationId xmlns:a16="http://schemas.microsoft.com/office/drawing/2014/main" id="{9C84D8D5-BE67-4F68-8053-CE1DEDB0B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051" y="1135687"/>
            <a:ext cx="6115501" cy="45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2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8D727B-AA17-4BF1-B53C-72F5D9ED2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65" y="522381"/>
            <a:ext cx="6894983" cy="51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45F6602-1207-445D-93E7-72C80178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38" y="652853"/>
            <a:ext cx="7058436" cy="52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Schild, Computer, sitzend, groß enthält.&#10;&#10;Automatisch generierte Beschreibung">
            <a:extLst>
              <a:ext uri="{FF2B5EF4-FFF2-40B4-BE49-F238E27FC236}">
                <a16:creationId xmlns:a16="http://schemas.microsoft.com/office/drawing/2014/main" id="{8182EB33-209D-44CB-92F6-27F1241A6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50" y="652853"/>
            <a:ext cx="7058436" cy="52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1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532CF3-AD75-4255-96AE-FA368616A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49" y="675728"/>
            <a:ext cx="4079830" cy="54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1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ebäude, sitzend, Parkplatz, Ziegelstein enthält.&#10;&#10;Automatisch generierte Beschreibung">
            <a:extLst>
              <a:ext uri="{FF2B5EF4-FFF2-40B4-BE49-F238E27FC236}">
                <a16:creationId xmlns:a16="http://schemas.microsoft.com/office/drawing/2014/main" id="{0D366EFA-E8D2-4A9E-8DC3-3F16E5D4E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77" y="675728"/>
            <a:ext cx="4079830" cy="54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Fenster, drinnen, Gebäude, groß enthält.&#10;&#10;Automatisch generierte Beschreibung">
            <a:extLst>
              <a:ext uri="{FF2B5EF4-FFF2-40B4-BE49-F238E27FC236}">
                <a16:creationId xmlns:a16="http://schemas.microsoft.com/office/drawing/2014/main" id="{474B4E0A-25F4-4755-9255-CFAAECAE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16" y="288485"/>
            <a:ext cx="4586626" cy="61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8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Decke, Boden, Gebäude enthält.&#10;&#10;Automatisch generierte Beschreibung">
            <a:extLst>
              <a:ext uri="{FF2B5EF4-FFF2-40B4-BE49-F238E27FC236}">
                <a16:creationId xmlns:a16="http://schemas.microsoft.com/office/drawing/2014/main" id="{4A3D6B5A-A2F8-40BD-B8EC-5358EBE68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8152"/>
            <a:ext cx="7832643" cy="58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277B91-4131-444A-9BCD-DAD319A58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86" y="288485"/>
            <a:ext cx="4452094" cy="59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1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Gebäude, Front, sitzend enthält.&#10;&#10;Automatisch generierte Beschreibung">
            <a:extLst>
              <a:ext uri="{FF2B5EF4-FFF2-40B4-BE49-F238E27FC236}">
                <a16:creationId xmlns:a16="http://schemas.microsoft.com/office/drawing/2014/main" id="{4A8A947F-953F-4174-9B35-20BB6240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38" y="782086"/>
            <a:ext cx="7058436" cy="52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BC854F-5322-4021-9BFB-A7E7C6766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1277" y="381000"/>
            <a:ext cx="7475365" cy="56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8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ebäude, draußen, Schnee, Schaf enthält.&#10;&#10;Automatisch generierte Beschreibung">
            <a:extLst>
              <a:ext uri="{FF2B5EF4-FFF2-40B4-BE49-F238E27FC236}">
                <a16:creationId xmlns:a16="http://schemas.microsoft.com/office/drawing/2014/main" id="{44AF88CF-B29E-4D1B-8D5C-FB0BCE10B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6160" y="1323332"/>
            <a:ext cx="5439773" cy="40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3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Schnee, Gebäude, Pfad enthält.&#10;&#10;Automatisch generierte Beschreibung">
            <a:extLst>
              <a:ext uri="{FF2B5EF4-FFF2-40B4-BE49-F238E27FC236}">
                <a16:creationId xmlns:a16="http://schemas.microsoft.com/office/drawing/2014/main" id="{114EFCD9-65DB-46C2-8F03-FC937C68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17" y="589292"/>
            <a:ext cx="7572555" cy="56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3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Mann, haltend, stehend enthält.&#10;&#10;Automatisch generierte Beschreibung">
            <a:extLst>
              <a:ext uri="{FF2B5EF4-FFF2-40B4-BE49-F238E27FC236}">
                <a16:creationId xmlns:a16="http://schemas.microsoft.com/office/drawing/2014/main" id="{0F28377E-0417-460D-9494-716C89FD2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33" y="512759"/>
            <a:ext cx="4079830" cy="54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1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ebäude, draußen, Straße, Bank enthält.&#10;&#10;Automatisch generierte Beschreibung">
            <a:extLst>
              <a:ext uri="{FF2B5EF4-FFF2-40B4-BE49-F238E27FC236}">
                <a16:creationId xmlns:a16="http://schemas.microsoft.com/office/drawing/2014/main" id="{1E4E4B47-7107-4A69-83D8-F2B635C48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0" y="362639"/>
            <a:ext cx="7832643" cy="58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ebäude, draußen, Bank, Gras enthält.&#10;&#10;Automatisch generierte Beschreibung">
            <a:extLst>
              <a:ext uri="{FF2B5EF4-FFF2-40B4-BE49-F238E27FC236}">
                <a16:creationId xmlns:a16="http://schemas.microsoft.com/office/drawing/2014/main" id="{4E00B4B5-E8EB-4105-8B22-91B1DB79C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60" y="656332"/>
            <a:ext cx="7058436" cy="52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5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ebäude, draußen, Straße, Gras enthält.&#10;&#10;Automatisch generierte Beschreibung">
            <a:extLst>
              <a:ext uri="{FF2B5EF4-FFF2-40B4-BE49-F238E27FC236}">
                <a16:creationId xmlns:a16="http://schemas.microsoft.com/office/drawing/2014/main" id="{A3BF94FB-906B-4229-B88C-68A431C3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86" y="382426"/>
            <a:ext cx="7832643" cy="587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6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Gebäude, Haus, Gras enthält.&#10;&#10;Automatisch generierte Beschreibung">
            <a:extLst>
              <a:ext uri="{FF2B5EF4-FFF2-40B4-BE49-F238E27FC236}">
                <a16:creationId xmlns:a16="http://schemas.microsoft.com/office/drawing/2014/main" id="{3B465468-5FC4-46B8-A5CB-65B80169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38" y="580132"/>
            <a:ext cx="7058436" cy="52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B1BA8D5-F9D3-4D2C-A340-8F8E588E1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5344" y="1135687"/>
            <a:ext cx="6115501" cy="45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Stuhl, Tisch, Fahrrad enthält.&#10;&#10;Automatisch generierte Beschreibung">
            <a:extLst>
              <a:ext uri="{FF2B5EF4-FFF2-40B4-BE49-F238E27FC236}">
                <a16:creationId xmlns:a16="http://schemas.microsoft.com/office/drawing/2014/main" id="{146A99CE-A484-421C-8B67-027412D2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5164" y="542011"/>
            <a:ext cx="7058436" cy="52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99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Raum, Gebäude, Tisch enthält.&#10;&#10;Automatisch generierte Beschreibung">
            <a:extLst>
              <a:ext uri="{FF2B5EF4-FFF2-40B4-BE49-F238E27FC236}">
                <a16:creationId xmlns:a16="http://schemas.microsoft.com/office/drawing/2014/main" id="{FBF45C3A-FD09-459E-B297-7523C913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1824" y="1056740"/>
            <a:ext cx="5936125" cy="44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isch, sitzend, Raum, bedeckt enthält.&#10;&#10;Automatisch generierte Beschreibung">
            <a:extLst>
              <a:ext uri="{FF2B5EF4-FFF2-40B4-BE49-F238E27FC236}">
                <a16:creationId xmlns:a16="http://schemas.microsoft.com/office/drawing/2014/main" id="{0F954BB2-CDA2-4F8F-BFFA-70A278763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28650" y="701123"/>
            <a:ext cx="6894983" cy="51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83E834B7-A7A6-4905-B6DF-91D97F3C8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9253" y="782086"/>
            <a:ext cx="7058436" cy="52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Gebäude, Fenster enthält.&#10;&#10;Automatisch generierte Beschreibung">
            <a:extLst>
              <a:ext uri="{FF2B5EF4-FFF2-40B4-BE49-F238E27FC236}">
                <a16:creationId xmlns:a16="http://schemas.microsoft.com/office/drawing/2014/main" id="{D1243DB8-3712-4D62-97AF-E4BEBE8A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8566" y="333733"/>
            <a:ext cx="7592291" cy="5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Tisch, drinnen, Fenster, Decke enthält.&#10;&#10;Automatisch generierte Beschreibung">
            <a:extLst>
              <a:ext uri="{FF2B5EF4-FFF2-40B4-BE49-F238E27FC236}">
                <a16:creationId xmlns:a16="http://schemas.microsoft.com/office/drawing/2014/main" id="{C5247E00-3AD4-4C5E-8BE2-C0422C20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88" y="595172"/>
            <a:ext cx="6894983" cy="51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8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Raum, Tisch, sitzend enthält.&#10;&#10;Automatisch generierte Beschreibung">
            <a:extLst>
              <a:ext uri="{FF2B5EF4-FFF2-40B4-BE49-F238E27FC236}">
                <a16:creationId xmlns:a16="http://schemas.microsoft.com/office/drawing/2014/main" id="{CC20CB81-0983-413D-9679-EAE42A03C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1449" y="409839"/>
            <a:ext cx="7595194" cy="56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0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Decke, Tisch, Raum enthält.&#10;&#10;Automatisch generierte Beschreibung">
            <a:extLst>
              <a:ext uri="{FF2B5EF4-FFF2-40B4-BE49-F238E27FC236}">
                <a16:creationId xmlns:a16="http://schemas.microsoft.com/office/drawing/2014/main" id="{2338FAA5-5E7D-4DE0-A6BC-C796DE99A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13" y="248218"/>
            <a:ext cx="7437130" cy="57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Tisch, Fenster, Raum enthält.&#10;&#10;Automatisch generierte Beschreibung">
            <a:extLst>
              <a:ext uri="{FF2B5EF4-FFF2-40B4-BE49-F238E27FC236}">
                <a16:creationId xmlns:a16="http://schemas.microsoft.com/office/drawing/2014/main" id="{7ECF4BED-C22A-4947-851B-259014E0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78" y="579658"/>
            <a:ext cx="7058436" cy="52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06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Raum, Schlafzimmer, Bett, Kühlschrank enthält.&#10;&#10;Automatisch generierte Beschreibung">
            <a:extLst>
              <a:ext uri="{FF2B5EF4-FFF2-40B4-BE49-F238E27FC236}">
                <a16:creationId xmlns:a16="http://schemas.microsoft.com/office/drawing/2014/main" id="{0F0D4EF0-A2C5-40B0-B235-2C1797A2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3907" y="1213104"/>
            <a:ext cx="5602741" cy="42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33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Breitbild</PresentationFormat>
  <Paragraphs>2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</vt:lpstr>
      <vt:lpstr>Eine Bildertour  durch den Unterstufenbereich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Bildertour  durch den Unterstufenbereich</dc:title>
  <dc:creator>ccc</dc:creator>
  <cp:lastModifiedBy>ccc</cp:lastModifiedBy>
  <cp:revision>5</cp:revision>
  <dcterms:created xsi:type="dcterms:W3CDTF">2020-12-17T14:52:18Z</dcterms:created>
  <dcterms:modified xsi:type="dcterms:W3CDTF">2021-10-26T17:56:56Z</dcterms:modified>
</cp:coreProperties>
</file>