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695"/>
  </p:normalViewPr>
  <p:slideViewPr>
    <p:cSldViewPr snapToGrid="0" snapToObjects="1">
      <p:cViewPr varScale="1">
        <p:scale>
          <a:sx n="86" d="100"/>
          <a:sy n="86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499FB-1FAC-3841-864B-65CA40249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Naturwissenschaft und Technik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394D11-4FC1-2C49-AAB2-EF60A635E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77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48DE3-9D3C-454B-9D56-9D63E7B1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Naturwissenschaft und Technik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2D969-2208-0243-B312-29CF2E7C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579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/>
              <a:t>Fachübergreifendes Arbeiten der naturwissenschaftlichen Basisfächern Biologie, Chemie, Geographie und Physik</a:t>
            </a:r>
          </a:p>
          <a:p>
            <a:r>
              <a:rPr lang="de-DE" sz="2800" dirty="0"/>
              <a:t>Förderung des wissenschaftlichen und technischen Denkens und Handelns </a:t>
            </a:r>
          </a:p>
          <a:p>
            <a:r>
              <a:rPr lang="de-DE" sz="2800" dirty="0"/>
              <a:t>Bereits erworbene Kenntnisse werden vertieft und angewandt, dabei wird ein Bezug zur Technik hergestellt</a:t>
            </a:r>
          </a:p>
          <a:p>
            <a:r>
              <a:rPr lang="de-DE" sz="2800" dirty="0"/>
              <a:t>Einführung in die Projektarbeit </a:t>
            </a:r>
          </a:p>
        </p:txBody>
      </p:sp>
    </p:spTree>
    <p:extLst>
      <p:ext uri="{BB962C8B-B14F-4D97-AF65-F5344CB8AC3E}">
        <p14:creationId xmlns:p14="http://schemas.microsoft.com/office/powerpoint/2010/main" val="405036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60EE6-6390-BB42-A3EB-D703D14A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Themen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996DB3-917F-414E-82B3-FBC5DFD52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Konstruktion (Brückenbau, Kranbau)</a:t>
            </a:r>
          </a:p>
          <a:p>
            <a:r>
              <a:rPr lang="de-DE" sz="2400" dirty="0"/>
              <a:t>Bionik</a:t>
            </a:r>
          </a:p>
          <a:p>
            <a:r>
              <a:rPr lang="de-DE" sz="2400" dirty="0"/>
              <a:t>Robotik</a:t>
            </a:r>
          </a:p>
          <a:p>
            <a:r>
              <a:rPr lang="de-DE" sz="2400" dirty="0"/>
              <a:t>Klima</a:t>
            </a:r>
          </a:p>
          <a:p>
            <a:r>
              <a:rPr lang="de-DE" sz="2400" dirty="0"/>
              <a:t>Boden</a:t>
            </a:r>
          </a:p>
          <a:p>
            <a:r>
              <a:rPr lang="de-DE" sz="2400" dirty="0"/>
              <a:t>Nachhaltige Energienutzung</a:t>
            </a:r>
          </a:p>
          <a:p>
            <a:pPr marL="0" indent="0">
              <a:buNone/>
            </a:pPr>
            <a:r>
              <a:rPr lang="de-DE" sz="2400" dirty="0"/>
              <a:t>    und -gewinnung</a:t>
            </a:r>
          </a:p>
          <a:p>
            <a:r>
              <a:rPr lang="de-DE" sz="2400" dirty="0"/>
              <a:t>...</a:t>
            </a:r>
          </a:p>
        </p:txBody>
      </p:sp>
      <p:pic>
        <p:nvPicPr>
          <p:cNvPr id="6" name="Inhaltsplatzhalter 3" descr="IMG_0493.JPG">
            <a:extLst>
              <a:ext uri="{FF2B5EF4-FFF2-40B4-BE49-F238E27FC236}">
                <a16:creationId xmlns:a16="http://schemas.microsoft.com/office/drawing/2014/main" id="{3315397E-D766-1949-A66E-C93B1FEF5E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130114" y="4284273"/>
            <a:ext cx="6217920" cy="21166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7B065B3-E6B2-1F4B-9CE1-6396EE2BF06D}"/>
              </a:ext>
            </a:extLst>
          </p:cNvPr>
          <p:cNvSpPr txBox="1"/>
          <p:nvPr/>
        </p:nvSpPr>
        <p:spPr>
          <a:xfrm>
            <a:off x="9833548" y="6460761"/>
            <a:ext cx="1558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Eigene Aufnahme.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251BC1-79BE-2D4D-9CC8-C89A432E1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549" y="869428"/>
            <a:ext cx="3563912" cy="23759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0D54A9F-9855-E44A-8CE5-F730E2F58394}"/>
              </a:ext>
            </a:extLst>
          </p:cNvPr>
          <p:cNvSpPr txBox="1"/>
          <p:nvPr/>
        </p:nvSpPr>
        <p:spPr>
          <a:xfrm>
            <a:off x="10178321" y="3267855"/>
            <a:ext cx="1059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err="1"/>
              <a:t>pixabay.de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48932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A19A9-0C2F-6543-8F7C-29839C9D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solltest du mitbringen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026F26-DE0C-DF45-B140-5ECB6034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Interesse an den Naturwissenschaften </a:t>
            </a:r>
          </a:p>
          <a:p>
            <a:r>
              <a:rPr lang="de-DE" sz="2800" dirty="0"/>
              <a:t>Ideen und kreatives Denken für Projekte</a:t>
            </a:r>
          </a:p>
          <a:p>
            <a:r>
              <a:rPr lang="de-DE" sz="2800" dirty="0"/>
              <a:t>Durchhaltevermögen für aufwendigere Projekte</a:t>
            </a:r>
          </a:p>
          <a:p>
            <a:r>
              <a:rPr lang="de-DE" sz="2800" dirty="0"/>
              <a:t>Freude an der Partner und Gruppenarbeit</a:t>
            </a:r>
          </a:p>
        </p:txBody>
      </p:sp>
    </p:spTree>
    <p:extLst>
      <p:ext uri="{BB962C8B-B14F-4D97-AF65-F5344CB8AC3E}">
        <p14:creationId xmlns:p14="http://schemas.microsoft.com/office/powerpoint/2010/main" val="337172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19E96-3BE9-9847-89E4-4C4C7A07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Leistungsbemessung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D3AAF9-A1D0-374D-A4AE-404A8C478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Unterrichtsbeiträge</a:t>
            </a:r>
          </a:p>
          <a:p>
            <a:r>
              <a:rPr lang="de-DE" sz="2800" dirty="0"/>
              <a:t>Präsentationen</a:t>
            </a:r>
          </a:p>
          <a:p>
            <a:r>
              <a:rPr lang="de-DE" sz="2800" dirty="0"/>
              <a:t>Dokumentation der Projekte</a:t>
            </a:r>
          </a:p>
          <a:p>
            <a:r>
              <a:rPr lang="de-DE" sz="2800" dirty="0"/>
              <a:t>Projektergebnisse</a:t>
            </a:r>
          </a:p>
        </p:txBody>
      </p:sp>
    </p:spTree>
    <p:extLst>
      <p:ext uri="{BB962C8B-B14F-4D97-AF65-F5344CB8AC3E}">
        <p14:creationId xmlns:p14="http://schemas.microsoft.com/office/powerpoint/2010/main" val="2834441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0</TotalTime>
  <Words>105</Words>
  <Application>Microsoft Macintosh PowerPoint</Application>
  <PresentationFormat>Breitbild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Facette</vt:lpstr>
      <vt:lpstr>Naturwissenschaft und Technik</vt:lpstr>
      <vt:lpstr>Naturwissenschaft und Technik</vt:lpstr>
      <vt:lpstr>Mögliche Themen</vt:lpstr>
      <vt:lpstr>Das solltest du mitbringen</vt:lpstr>
      <vt:lpstr>Leistungsbemessung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Naturwissenschaft und Technik</dc:title>
  <dc:creator>h-hohlfeld@gmx.de</dc:creator>
  <cp:lastModifiedBy>h-hohlfeld@gmx.de</cp:lastModifiedBy>
  <cp:revision>3</cp:revision>
  <dcterms:created xsi:type="dcterms:W3CDTF">2018-12-17T14:28:25Z</dcterms:created>
  <dcterms:modified xsi:type="dcterms:W3CDTF">2019-02-13T14:20:16Z</dcterms:modified>
</cp:coreProperties>
</file>